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68960"/>
            <a:ext cx="11769774" cy="71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121053"/>
            <a:ext cx="46291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32656"/>
            <a:ext cx="5991225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165354" cy="605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84984"/>
            <a:ext cx="45815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332656"/>
            <a:ext cx="6659116" cy="6300961"/>
            <a:chOff x="1847528" y="0"/>
            <a:chExt cx="6659116" cy="6300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0"/>
              <a:ext cx="644842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4653136"/>
              <a:ext cx="65151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38275"/>
            <a:ext cx="114871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17762"/>
            <a:ext cx="8189412" cy="630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1030" cy="35736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57326"/>
            <a:ext cx="3589040" cy="350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196752"/>
            <a:ext cx="51435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940" y="1387251"/>
            <a:ext cx="54864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78009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